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8" d="100"/>
          <a:sy n="98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8244-8868-4F4B-B1BE-26963BA9093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BC8D1F4-5FFE-4CFA-B0A8-C215C1A68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8244-8868-4F4B-B1BE-26963BA9093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1F4-5FFE-4CFA-B0A8-C215C1A68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8244-8868-4F4B-B1BE-26963BA9093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1F4-5FFE-4CFA-B0A8-C215C1A68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8244-8868-4F4B-B1BE-26963BA9093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1F4-5FFE-4CFA-B0A8-C215C1A68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8244-8868-4F4B-B1BE-26963BA9093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C8D1F4-5FFE-4CFA-B0A8-C215C1A68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8244-8868-4F4B-B1BE-26963BA9093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1F4-5FFE-4CFA-B0A8-C215C1A68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8244-8868-4F4B-B1BE-26963BA9093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1F4-5FFE-4CFA-B0A8-C215C1A68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8244-8868-4F4B-B1BE-26963BA9093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1F4-5FFE-4CFA-B0A8-C215C1A68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8244-8868-4F4B-B1BE-26963BA9093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1F4-5FFE-4CFA-B0A8-C215C1A68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8244-8868-4F4B-B1BE-26963BA9093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8D1F4-5FFE-4CFA-B0A8-C215C1A68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D8244-8868-4F4B-B1BE-26963BA9093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BC8D1F4-5FFE-4CFA-B0A8-C215C1A683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7D8244-8868-4F4B-B1BE-26963BA90939}" type="datetimeFigureOut">
              <a:rPr lang="en-US" smtClean="0"/>
              <a:pPr/>
              <a:t>11/17/2021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BC8D1F4-5FFE-4CFA-B0A8-C215C1A683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Dr.VENUGOPAL</a:t>
            </a:r>
            <a:r>
              <a:rPr lang="en-US" dirty="0" smtClean="0"/>
              <a:t> K.G</a:t>
            </a:r>
            <a:endParaRPr lang="en-US" dirty="0" smtClean="0"/>
          </a:p>
          <a:p>
            <a:r>
              <a:rPr lang="en-US" dirty="0" smtClean="0"/>
              <a:t>Associate </a:t>
            </a:r>
            <a:r>
              <a:rPr lang="en-US" dirty="0" smtClean="0"/>
              <a:t>Professor</a:t>
            </a:r>
          </a:p>
          <a:p>
            <a:r>
              <a:rPr lang="en-US" dirty="0" err="1" smtClean="0"/>
              <a:t>Dep</a:t>
            </a:r>
            <a:r>
              <a:rPr lang="en-US" dirty="0" smtClean="0"/>
              <a:t> of Pharmacy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PURITY TEST OF DISTILLED WATER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TEST FOR AMMONIA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047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909630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INFERENCE</a:t>
                      </a:r>
                      <a:endParaRPr lang="en-US" dirty="0"/>
                    </a:p>
                  </a:txBody>
                  <a:tcPr/>
                </a:tc>
              </a:tr>
              <a:tr h="3137615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To</a:t>
                      </a:r>
                      <a:r>
                        <a:rPr lang="en-US" baseline="0" dirty="0" smtClean="0"/>
                        <a:t> few ml of test solution taken in a test tube add few drops of </a:t>
                      </a:r>
                      <a:r>
                        <a:rPr lang="en-US" baseline="0" dirty="0" err="1" smtClean="0"/>
                        <a:t>Nessler</a:t>
                      </a:r>
                      <a:r>
                        <a:rPr lang="en-US" baseline="0" dirty="0" smtClean="0"/>
                        <a:t> s reagent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Formation of brown </a:t>
                      </a:r>
                      <a:r>
                        <a:rPr lang="en-US" dirty="0" err="1" smtClean="0"/>
                        <a:t>coloured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preciptate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Presence of Ammonia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 TEST FOR AMMONIA</a:t>
            </a:r>
            <a:endParaRPr lang="en-US"/>
          </a:p>
        </p:txBody>
      </p:sp>
      <p:pic>
        <p:nvPicPr>
          <p:cNvPr id="4" name="Content Placeholder 3" descr="ammonia.gif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786050" y="1857364"/>
            <a:ext cx="3043250" cy="324803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00240"/>
            <a:ext cx="7772400" cy="4019560"/>
          </a:xfrm>
        </p:spPr>
        <p:txBody>
          <a:bodyPr/>
          <a:lstStyle/>
          <a:p>
            <a:r>
              <a:rPr lang="en-US" sz="4800" dirty="0" smtClean="0"/>
              <a:t>To determine the impurity present in the given sample of distilled water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  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6700" dirty="0" smtClean="0"/>
              <a:t>Sample of distilled water</a:t>
            </a:r>
          </a:p>
          <a:p>
            <a:r>
              <a:rPr lang="en-US" sz="6700" dirty="0" smtClean="0"/>
              <a:t>Silver nitrate solution</a:t>
            </a:r>
          </a:p>
          <a:p>
            <a:r>
              <a:rPr lang="en-US" sz="6700" dirty="0" smtClean="0"/>
              <a:t>Dilute nitric acid</a:t>
            </a:r>
          </a:p>
          <a:p>
            <a:r>
              <a:rPr lang="en-US" sz="6700" dirty="0" smtClean="0"/>
              <a:t>Ammonium oxalate solution</a:t>
            </a:r>
          </a:p>
          <a:p>
            <a:r>
              <a:rPr lang="en-US" sz="6700" dirty="0" smtClean="0"/>
              <a:t>Dilute nitric acid</a:t>
            </a:r>
          </a:p>
          <a:p>
            <a:r>
              <a:rPr lang="en-US" sz="6700" dirty="0" smtClean="0"/>
              <a:t>Ammonium oxalate solution</a:t>
            </a:r>
          </a:p>
          <a:p>
            <a:r>
              <a:rPr lang="en-US" sz="6700" dirty="0" smtClean="0"/>
              <a:t>Dilute hydrochloric acid </a:t>
            </a:r>
          </a:p>
          <a:p>
            <a:r>
              <a:rPr lang="en-US" sz="6700" dirty="0" err="1" smtClean="0"/>
              <a:t>Barrium</a:t>
            </a:r>
            <a:r>
              <a:rPr lang="en-US" sz="6700" dirty="0" smtClean="0"/>
              <a:t> chloride solution</a:t>
            </a:r>
          </a:p>
          <a:p>
            <a:r>
              <a:rPr lang="en-US" sz="6700" dirty="0" err="1" smtClean="0"/>
              <a:t>Nesslers</a:t>
            </a:r>
            <a:r>
              <a:rPr lang="en-US" sz="6700" dirty="0" smtClean="0"/>
              <a:t> reagent</a:t>
            </a:r>
          </a:p>
          <a:p>
            <a:r>
              <a:rPr lang="en-US" sz="6700" dirty="0" smtClean="0"/>
              <a:t>Test tubes</a:t>
            </a:r>
          </a:p>
          <a:p>
            <a:r>
              <a:rPr lang="en-US" sz="6700" dirty="0" smtClean="0"/>
              <a:t>Diluted acetic  acid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PROCEDURE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2" y="714356"/>
          <a:ext cx="8715435" cy="5857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478636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REFERENCE</a:t>
                      </a:r>
                      <a:endParaRPr lang="en-US" dirty="0"/>
                    </a:p>
                  </a:txBody>
                  <a:tcPr/>
                </a:tc>
              </a:tr>
              <a:tr h="5379280"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1.TEST FOR CHLORIDE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</a:t>
                      </a:r>
                      <a:r>
                        <a:rPr lang="en-US" sz="2800" dirty="0" smtClean="0"/>
                        <a:t>Take</a:t>
                      </a:r>
                      <a:r>
                        <a:rPr lang="en-US" sz="2800" baseline="0" dirty="0" smtClean="0"/>
                        <a:t> few ml of  the given sample of distilled water in a test tube and add few drops  of Ag.No3 solution and dilute HNO3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800" dirty="0" smtClean="0"/>
                        <a:t>Formation of a white turbidity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2800" dirty="0" smtClean="0"/>
                        <a:t>Presence of Chloride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TEST FOR CHLORIDE-White turbidity </a:t>
            </a:r>
            <a:endParaRPr lang="en-US" dirty="0"/>
          </a:p>
        </p:txBody>
      </p:sp>
      <p:pic>
        <p:nvPicPr>
          <p:cNvPr id="4" name="Content Placeholder 3" descr="turbidity chlorid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285984" y="1547813"/>
            <a:ext cx="5715040" cy="395289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FOR CALCIUM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57224" y="1428736"/>
          <a:ext cx="7772400" cy="392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929090">
                <a:tc>
                  <a:txBody>
                    <a:bodyPr/>
                    <a:lstStyle/>
                    <a:p>
                      <a:r>
                        <a:rPr lang="en-US" dirty="0" smtClean="0"/>
                        <a:t>TEST FOR CALCIUM</a:t>
                      </a:r>
                    </a:p>
                    <a:p>
                      <a:r>
                        <a:rPr lang="en-US" dirty="0" smtClean="0"/>
                        <a:t>  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         Take few ml of the given sample of</a:t>
                      </a:r>
                      <a:r>
                        <a:rPr lang="en-US" baseline="0" dirty="0" smtClean="0"/>
                        <a:t> distilled water in a test tube and add Ammonium </a:t>
                      </a:r>
                      <a:r>
                        <a:rPr lang="en-US" baseline="0" dirty="0" err="1" smtClean="0"/>
                        <a:t>oxlate</a:t>
                      </a:r>
                      <a:r>
                        <a:rPr lang="en-US" baseline="0" dirty="0" smtClean="0"/>
                        <a:t> solution and dilute acetic acid.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  white turbidity obtained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Presence</a:t>
                      </a:r>
                      <a:r>
                        <a:rPr lang="en-US" baseline="0" dirty="0" smtClean="0"/>
                        <a:t> of Calcium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TEST FOR CALCIUM</a:t>
            </a:r>
            <a:endParaRPr lang="en-US" dirty="0"/>
          </a:p>
        </p:txBody>
      </p:sp>
      <p:pic>
        <p:nvPicPr>
          <p:cNvPr id="4" name="Content Placeholder 3" descr="turbidity chlorid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3108" y="1928803"/>
            <a:ext cx="5429288" cy="392909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FOR SULPHATE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338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877346">
                <a:tc>
                  <a:txBody>
                    <a:bodyPr/>
                    <a:lstStyle/>
                    <a:p>
                      <a:r>
                        <a:rPr lang="en-US" dirty="0" smtClean="0"/>
                        <a:t>EXPERIMENT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INFERENCE</a:t>
                      </a:r>
                      <a:endParaRPr lang="en-US" dirty="0"/>
                    </a:p>
                  </a:txBody>
                  <a:tcPr/>
                </a:tc>
              </a:tr>
              <a:tr h="3461308">
                <a:tc>
                  <a:txBody>
                    <a:bodyPr/>
                    <a:lstStyle/>
                    <a:p>
                      <a:r>
                        <a:rPr lang="en-US" dirty="0" smtClean="0"/>
                        <a:t>The given sample</a:t>
                      </a:r>
                      <a:r>
                        <a:rPr lang="en-US" baseline="0" dirty="0" smtClean="0"/>
                        <a:t> of distilled water given, is taken in a test tube and add few drops Barium chloride  and dilute hydrochloric acid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 white turbidity obtained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Presence of </a:t>
                      </a:r>
                      <a:r>
                        <a:rPr lang="en-US" dirty="0" err="1" smtClean="0"/>
                        <a:t>Sulphate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Presence of </a:t>
            </a:r>
            <a:r>
              <a:rPr lang="en-US" dirty="0" err="1" smtClean="0"/>
              <a:t>Sulphate</a:t>
            </a:r>
            <a:r>
              <a:rPr lang="en-US" dirty="0" smtClean="0"/>
              <a:t>-White Turbidity</a:t>
            </a:r>
            <a:endParaRPr lang="en-US" dirty="0"/>
          </a:p>
        </p:txBody>
      </p:sp>
      <p:pic>
        <p:nvPicPr>
          <p:cNvPr id="4" name="Content Placeholder 3" descr="turbidity chlorid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643042" y="1547813"/>
            <a:ext cx="6000792" cy="373857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</TotalTime>
  <Words>222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 PURITY TEST OF DISTILLED WATER</vt:lpstr>
      <vt:lpstr>AIM</vt:lpstr>
      <vt:lpstr>MATERIALS   REQUIRED</vt:lpstr>
      <vt:lpstr>                PROCEDURE</vt:lpstr>
      <vt:lpstr>TEST FOR CHLORIDE-White turbidity </vt:lpstr>
      <vt:lpstr>TEST FOR CALCIUM</vt:lpstr>
      <vt:lpstr>        TEST FOR CALCIUM</vt:lpstr>
      <vt:lpstr>TEST FOR SULPHATE</vt:lpstr>
      <vt:lpstr>       Presence of Sulphate-White Turbidity</vt:lpstr>
      <vt:lpstr>       TEST FOR AMMONIA</vt:lpstr>
      <vt:lpstr>      TEST FOR AMMONIA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PURITY TEST OF DISTILLED WATER</dc:title>
  <dc:creator>SIVADHADEEPU</dc:creator>
  <cp:lastModifiedBy>SIVADHADEEPU</cp:lastModifiedBy>
  <cp:revision>9</cp:revision>
  <dcterms:created xsi:type="dcterms:W3CDTF">2021-04-15T09:02:29Z</dcterms:created>
  <dcterms:modified xsi:type="dcterms:W3CDTF">2021-11-17T14:31:22Z</dcterms:modified>
</cp:coreProperties>
</file>